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90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49B8B-E89D-4DE3-85FA-7277E5B2814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E745614-FF13-4FBD-A53E-917FB984F20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49B8B-E89D-4DE3-85FA-7277E5B2814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5614-FF13-4FBD-A53E-917FB984F2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49B8B-E89D-4DE3-85FA-7277E5B2814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5614-FF13-4FBD-A53E-917FB984F2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49B8B-E89D-4DE3-85FA-7277E5B2814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5614-FF13-4FBD-A53E-917FB984F2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49B8B-E89D-4DE3-85FA-7277E5B2814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5614-FF13-4FBD-A53E-917FB984F20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49B8B-E89D-4DE3-85FA-7277E5B2814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5614-FF13-4FBD-A53E-917FB984F2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49B8B-E89D-4DE3-85FA-7277E5B2814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5614-FF13-4FBD-A53E-917FB984F2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49B8B-E89D-4DE3-85FA-7277E5B2814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5614-FF13-4FBD-A53E-917FB984F2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49B8B-E89D-4DE3-85FA-7277E5B2814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5614-FF13-4FBD-A53E-917FB984F2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49B8B-E89D-4DE3-85FA-7277E5B2814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5614-FF13-4FBD-A53E-917FB984F20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49B8B-E89D-4DE3-85FA-7277E5B2814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5614-FF13-4FBD-A53E-917FB984F20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649B8B-E89D-4DE3-85FA-7277E5B28146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E745614-FF13-4FBD-A53E-917FB984F20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oc.gov/teachers/classroommaterials/lessons/using-history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Maggie </a:t>
            </a:r>
            <a:r>
              <a:rPr lang="en-US" dirty="0" err="1" smtClean="0"/>
              <a:t>faria</a:t>
            </a:r>
            <a:r>
              <a:rPr lang="en-US" dirty="0" smtClean="0"/>
              <a:t> &amp; </a:t>
            </a:r>
            <a:r>
              <a:rPr lang="en-US" dirty="0" err="1" smtClean="0"/>
              <a:t>shaun</a:t>
            </a:r>
            <a:r>
              <a:rPr lang="en-US" dirty="0" smtClean="0"/>
              <a:t> </a:t>
            </a:r>
            <a:r>
              <a:rPr lang="en-US" dirty="0" err="1" smtClean="0"/>
              <a:t>kendall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Collecting and interpreting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086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must have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Interviewing relatives shows how accounts may differ, how sources can vary in reliability, and how conflicting accounts can be </a:t>
            </a:r>
            <a:r>
              <a:rPr lang="en-US" dirty="0" err="1" smtClean="0"/>
              <a:t>recounciled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Graphic organizers aid in organization and/or focus points</a:t>
            </a:r>
          </a:p>
          <a:p>
            <a:r>
              <a:rPr lang="en-US" dirty="0" smtClean="0"/>
              <a:t>Constructive assessments develop and utilize both verbal and written communication.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35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Learning Means in-depth understanding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everything learned comes from a book</a:t>
            </a:r>
          </a:p>
          <a:p>
            <a:r>
              <a:rPr lang="en-US" dirty="0" smtClean="0"/>
              <a:t>Some topics are personally sensitive</a:t>
            </a:r>
          </a:p>
          <a:p>
            <a:r>
              <a:rPr lang="en-US" dirty="0" smtClean="0"/>
              <a:t>Speaking in English as an ELL</a:t>
            </a:r>
          </a:p>
          <a:p>
            <a:r>
              <a:rPr lang="en-US" dirty="0" smtClean="0"/>
              <a:t>Charts left on wall so connections can be made to other topics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979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Instruction must build on students’ prior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Charts left on walls so information can be added through the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228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Means scaffolding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need explicit help in learning how to collect and interpret information</a:t>
            </a:r>
          </a:p>
          <a:p>
            <a:r>
              <a:rPr lang="en-US" dirty="0" smtClean="0"/>
              <a:t>Models interviewing and has students practice by asking her questions</a:t>
            </a:r>
          </a:p>
          <a:p>
            <a:r>
              <a:rPr lang="en-US" dirty="0" smtClean="0"/>
              <a:t>Modeled note taking, writing down important words and ideas</a:t>
            </a:r>
          </a:p>
          <a:p>
            <a:r>
              <a:rPr lang="en-US" dirty="0" smtClean="0"/>
              <a:t>Modeled use of words to express causal and temporal relationships in authentic contexts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632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Constructive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Verbally sharing information to class</a:t>
            </a:r>
          </a:p>
          <a:p>
            <a:r>
              <a:rPr lang="en-US" dirty="0" smtClean="0"/>
              <a:t>Written diary from the perspective of their grandparents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088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WEbsite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http://www.loc.gov/teachers/classroommaterials/lessons/using-history/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188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9217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25</TotalTime>
  <Words>177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Apothecary</vt:lpstr>
      <vt:lpstr>Collecting and interpreting information</vt:lpstr>
      <vt:lpstr>Teaching must have purpose</vt:lpstr>
      <vt:lpstr>Learning Means in-depth understanding</vt:lpstr>
      <vt:lpstr>Instruction must build on students’ prior knowledge</vt:lpstr>
      <vt:lpstr>Teaching Means scaffolding</vt:lpstr>
      <vt:lpstr>Constructive Assessment</vt:lpstr>
      <vt:lpstr>WEbsite</vt:lpstr>
      <vt:lpstr>PowerPoint Presentation</vt:lpstr>
    </vt:vector>
  </TitlesOfParts>
  <Company>ONE-NET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Collecting and interpreting information</dc:title>
  <dc:creator>Kendall, Phillip S PO1 USN NCTSFE-OK</dc:creator>
  <cp:lastModifiedBy>Kendall, Phillip S PO1 USN NCTSFE-OK</cp:lastModifiedBy>
  <cp:revision>2</cp:revision>
  <dcterms:created xsi:type="dcterms:W3CDTF">2014-11-19T06:45:15Z</dcterms:created>
  <dcterms:modified xsi:type="dcterms:W3CDTF">2014-11-19T07:11:01Z</dcterms:modified>
</cp:coreProperties>
</file>